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38" r:id="rId4"/>
    <p:sldId id="340" r:id="rId5"/>
    <p:sldId id="275" r:id="rId6"/>
    <p:sldId id="286" r:id="rId7"/>
    <p:sldId id="295" r:id="rId8"/>
    <p:sldId id="308" r:id="rId9"/>
    <p:sldId id="294" r:id="rId10"/>
    <p:sldId id="301" r:id="rId11"/>
    <p:sldId id="289" r:id="rId12"/>
    <p:sldId id="276" r:id="rId13"/>
    <p:sldId id="296" r:id="rId14"/>
    <p:sldId id="298" r:id="rId15"/>
    <p:sldId id="299" r:id="rId16"/>
    <p:sldId id="291" r:id="rId17"/>
    <p:sldId id="307" r:id="rId18"/>
    <p:sldId id="280" r:id="rId19"/>
    <p:sldId id="309" r:id="rId20"/>
    <p:sldId id="310" r:id="rId21"/>
    <p:sldId id="313" r:id="rId22"/>
    <p:sldId id="292" r:id="rId23"/>
    <p:sldId id="283" r:id="rId24"/>
    <p:sldId id="304" r:id="rId25"/>
    <p:sldId id="324" r:id="rId26"/>
    <p:sldId id="334" r:id="rId27"/>
    <p:sldId id="325" r:id="rId28"/>
    <p:sldId id="329" r:id="rId29"/>
    <p:sldId id="326" r:id="rId30"/>
    <p:sldId id="327" r:id="rId31"/>
    <p:sldId id="328" r:id="rId32"/>
    <p:sldId id="331" r:id="rId33"/>
    <p:sldId id="332" r:id="rId34"/>
    <p:sldId id="333" r:id="rId35"/>
    <p:sldId id="302" r:id="rId36"/>
    <p:sldId id="259" r:id="rId37"/>
    <p:sldId id="262" r:id="rId38"/>
    <p:sldId id="260" r:id="rId39"/>
    <p:sldId id="265" r:id="rId40"/>
    <p:sldId id="263" r:id="rId41"/>
    <p:sldId id="261" r:id="rId42"/>
    <p:sldId id="266" r:id="rId43"/>
    <p:sldId id="337" r:id="rId44"/>
    <p:sldId id="282" r:id="rId45"/>
    <p:sldId id="336" r:id="rId46"/>
    <p:sldId id="303" r:id="rId47"/>
    <p:sldId id="34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45255"/>
              </p:ext>
            </p:extLst>
          </p:nvPr>
        </p:nvGraphicFramePr>
        <p:xfrm>
          <a:off x="839787" y="1449388"/>
          <a:ext cx="105146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적의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적의 약점 격파를 하기 위해서는 해당 적의 약점 속성의 피해를 주어 강인도를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만들어야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 직접 사용하여 게임에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비슷한 요소로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세븐나이츠에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신화 스킬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homm5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영웅의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공격과 마법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스타레일의 일부 컨텐츠에서 사용할 수 있는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운명의 길 메아리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특수 스킬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등이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운명의 길 메아리와 특수 스킬은 보너스 턴이 발생하여 원하는 타이밍에 사용할 수 있기 때문에 게임의 밸런스 측면에서 볼 때 문제가 생길 수도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지원 스킬은 사용할 수 있는 타이밍을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턴으로 제한하고 횟수에 제한을 두며 사용시 해당 캐릭터의 턴을 소비하는 방향으로 만들어야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캐릭터와 비술 스킬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스타레일은 최대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명으로 이루어진 파티가 전투에 직접적으로 진행하게 되어있다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캐릭터란 직접적으로 전투를 진행하는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몬스터의 직접적인 공격을 받지 않고 간접적인 지원을 할 수 있는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뜻한다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캐릭터가 할 수 있는 지원은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가지를 생각하고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번째는 지원 캐릭터의 속성을 약점으로 가지고 있는 몬스터의 강인도만을 일정 수치 감소 시킬 수 있는 속성 지원이다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째는 비술 스킬의 사용이다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스킬은 원래 필드에서만 사용할 수 있는 스킬로 전투를 개시할 때 이로운 효과를 주거나 필드의 이동에 효과적인 스킬들이다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여기에 새롭게 전투 중에 사용할 수 있는 비술 스킬을 전투에서 활용할 수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54721"/>
              </p:ext>
            </p:extLst>
          </p:nvPr>
        </p:nvGraphicFramePr>
        <p:xfrm>
          <a:off x="839787" y="2161540"/>
          <a:ext cx="10514647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파티 구성의 경직도 완화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제 전투 방식을 가진 스타레일은 다른 액션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RPG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달리 순수한 컨트롤로 몬스터의 공격을 막거나 피할 수 없다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장기간의 전투가 있을 경우 파티를 유지하기 위해 피해를 감소 시켜주거나 피해를 대신 맞을 수 있는 탱커나 입은 피해를 회복시킬 수 있는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힐러가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최소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 필요하다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파티를 구성할 때 전략적인 요소가 될 수도 있지만 플레이어에게 불편하고 번거로운 요소가 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그것을 탱커나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대신하거나 완화시켜줄 요소가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아이템의 사용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소비 아이템은 오직 필드에서만 사용할 수 있고 그렇기에 효과들 또한 단순히 수치를 조절하거나 전투 불능이 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회복시키는 등의 효과만이 존재한다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있게 함으로써 파티에 반드시 필요한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힐러라는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요소의 중요도를 낮추어 파티 구성의 경직도를 완화하여 좀더 자유로운 파티구성을 할 수 있게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있는 횟수와 타이밍에 적절한 제한을 두어 소비 아이템이 만능의 역할을 할 수 없게 조절해야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92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Pages>7</Pages>
  <Words>4231</Words>
  <Characters>0</Characters>
  <Application>Microsoft Office PowerPoint</Application>
  <DocSecurity>0</DocSecurity>
  <PresentationFormat>와이드스크린</PresentationFormat>
  <Lines>0</Lines>
  <Paragraphs>595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붕괴:스타레일 전투 시스템 역기획서</vt:lpstr>
      <vt:lpstr>개요</vt:lpstr>
      <vt:lpstr>개선 사항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1336</cp:revision>
  <dcterms:modified xsi:type="dcterms:W3CDTF">2024-05-10T10:38:33Z</dcterms:modified>
  <cp:version>9.103.97.45139</cp:version>
</cp:coreProperties>
</file>